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87" r:id="rId3"/>
    <p:sldId id="277" r:id="rId4"/>
    <p:sldId id="288" r:id="rId5"/>
    <p:sldId id="261" r:id="rId6"/>
    <p:sldId id="278" r:id="rId7"/>
    <p:sldId id="264" r:id="rId8"/>
    <p:sldId id="282" r:id="rId9"/>
    <p:sldId id="289" r:id="rId10"/>
    <p:sldId id="266" r:id="rId1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8" roundtripDataSignature="AMtx7mj5XJM6ZMJSkwsrE5wP6l6JfA2hK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06F304-1939-47C0-BB63-79CA26B65FF8}" v="14" dt="2026-02-03T03:17:38.576"/>
  </p1510:revLst>
</p1510:revInfo>
</file>

<file path=ppt/tableStyles.xml><?xml version="1.0" encoding="utf-8"?>
<a:tblStyleLst xmlns:a="http://schemas.openxmlformats.org/drawingml/2006/main" def="{314FFFFB-19B7-4687-A84E-67231503E240}">
  <a:tblStyle styleId="{314FFFFB-19B7-4687-A84E-67231503E240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37" autoAdjust="0"/>
    <p:restoredTop sz="94661"/>
  </p:normalViewPr>
  <p:slideViewPr>
    <p:cSldViewPr snapToGrid="0">
      <p:cViewPr varScale="1">
        <p:scale>
          <a:sx n="67" d="100"/>
          <a:sy n="67" d="100"/>
        </p:scale>
        <p:origin x="11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o Zamora" userId="4132e2bed5e3fef6" providerId="LiveId" clId="{02597CF9-4CE5-4556-AC85-8F54F9A882F6}"/>
    <pc:docChg chg="undo custSel addSld delSld modSld sldOrd">
      <pc:chgData name="Julio Zamora" userId="4132e2bed5e3fef6" providerId="LiveId" clId="{02597CF9-4CE5-4556-AC85-8F54F9A882F6}" dt="2026-02-03T03:26:02.009" v="166" actId="14100"/>
      <pc:docMkLst>
        <pc:docMk/>
      </pc:docMkLst>
      <pc:sldChg chg="modSp mod">
        <pc:chgData name="Julio Zamora" userId="4132e2bed5e3fef6" providerId="LiveId" clId="{02597CF9-4CE5-4556-AC85-8F54F9A882F6}" dt="2026-02-03T03:25:43.421" v="150" actId="20577"/>
        <pc:sldMkLst>
          <pc:docMk/>
          <pc:sldMk cId="0" sldId="256"/>
        </pc:sldMkLst>
        <pc:spChg chg="mod">
          <ac:chgData name="Julio Zamora" userId="4132e2bed5e3fef6" providerId="LiveId" clId="{02597CF9-4CE5-4556-AC85-8F54F9A882F6}" dt="2026-02-03T03:25:43.421" v="150" actId="20577"/>
          <ac:spMkLst>
            <pc:docMk/>
            <pc:sldMk cId="0" sldId="256"/>
            <ac:spMk id="92" creationId="{00000000-0000-0000-0000-000000000000}"/>
          </ac:spMkLst>
        </pc:spChg>
      </pc:sldChg>
      <pc:sldChg chg="modSp mod">
        <pc:chgData name="Julio Zamora" userId="4132e2bed5e3fef6" providerId="LiveId" clId="{02597CF9-4CE5-4556-AC85-8F54F9A882F6}" dt="2026-02-03T03:25:28.268" v="135" actId="20577"/>
        <pc:sldMkLst>
          <pc:docMk/>
          <pc:sldMk cId="0" sldId="261"/>
        </pc:sldMkLst>
        <pc:spChg chg="mod">
          <ac:chgData name="Julio Zamora" userId="4132e2bed5e3fef6" providerId="LiveId" clId="{02597CF9-4CE5-4556-AC85-8F54F9A882F6}" dt="2026-02-03T03:25:28.268" v="135" actId="20577"/>
          <ac:spMkLst>
            <pc:docMk/>
            <pc:sldMk cId="0" sldId="261"/>
            <ac:spMk id="133" creationId="{00000000-0000-0000-0000-000000000000}"/>
          </ac:spMkLst>
        </pc:spChg>
      </pc:sldChg>
      <pc:sldChg chg="modSp mod">
        <pc:chgData name="Julio Zamora" userId="4132e2bed5e3fef6" providerId="LiveId" clId="{02597CF9-4CE5-4556-AC85-8F54F9A882F6}" dt="2026-02-03T03:26:02.009" v="166" actId="14100"/>
        <pc:sldMkLst>
          <pc:docMk/>
          <pc:sldMk cId="0" sldId="266"/>
        </pc:sldMkLst>
        <pc:spChg chg="mod">
          <ac:chgData name="Julio Zamora" userId="4132e2bed5e3fef6" providerId="LiveId" clId="{02597CF9-4CE5-4556-AC85-8F54F9A882F6}" dt="2026-02-03T03:26:02.009" v="166" actId="14100"/>
          <ac:spMkLst>
            <pc:docMk/>
            <pc:sldMk cId="0" sldId="266"/>
            <ac:spMk id="185" creationId="{00000000-0000-0000-0000-000000000000}"/>
          </ac:spMkLst>
        </pc:spChg>
      </pc:sldChg>
      <pc:sldChg chg="addSp delSp modSp mod modAnim">
        <pc:chgData name="Julio Zamora" userId="4132e2bed5e3fef6" providerId="LiveId" clId="{02597CF9-4CE5-4556-AC85-8F54F9A882F6}" dt="2026-02-03T03:17:29.912" v="119"/>
        <pc:sldMkLst>
          <pc:docMk/>
          <pc:sldMk cId="2165501164" sldId="277"/>
        </pc:sldMkLst>
        <pc:graphicFrameChg chg="add mod modGraphic">
          <ac:chgData name="Julio Zamora" userId="4132e2bed5e3fef6" providerId="LiveId" clId="{02597CF9-4CE5-4556-AC85-8F54F9A882F6}" dt="2026-02-03T03:07:28.805" v="102" actId="1076"/>
          <ac:graphicFrameMkLst>
            <pc:docMk/>
            <pc:sldMk cId="2165501164" sldId="277"/>
            <ac:graphicFrameMk id="3" creationId="{F7EBB125-16A8-2350-890C-B8D4AB356B39}"/>
          </ac:graphicFrameMkLst>
        </pc:graphicFrameChg>
        <pc:picChg chg="add del mod">
          <ac:chgData name="Julio Zamora" userId="4132e2bed5e3fef6" providerId="LiveId" clId="{02597CF9-4CE5-4556-AC85-8F54F9A882F6}" dt="2026-02-03T03:07:24.440" v="101" actId="478"/>
          <ac:picMkLst>
            <pc:docMk/>
            <pc:sldMk cId="2165501164" sldId="277"/>
            <ac:picMk id="2" creationId="{D55C974D-A3A3-BB3C-10C6-1C35FF6AF6A2}"/>
          </ac:picMkLst>
        </pc:picChg>
        <pc:picChg chg="add mod">
          <ac:chgData name="Julio Zamora" userId="4132e2bed5e3fef6" providerId="LiveId" clId="{02597CF9-4CE5-4556-AC85-8F54F9A882F6}" dt="2026-02-03T03:07:22.447" v="100"/>
          <ac:picMkLst>
            <pc:docMk/>
            <pc:sldMk cId="2165501164" sldId="277"/>
            <ac:picMk id="4" creationId="{745D449A-4ABC-C207-0FA7-EDEFB13D1133}"/>
          </ac:picMkLst>
        </pc:picChg>
        <pc:picChg chg="mod">
          <ac:chgData name="Julio Zamora" userId="4132e2bed5e3fef6" providerId="LiveId" clId="{02597CF9-4CE5-4556-AC85-8F54F9A882F6}" dt="2026-02-03T02:47:20.325" v="28" actId="1076"/>
          <ac:picMkLst>
            <pc:docMk/>
            <pc:sldMk cId="2165501164" sldId="277"/>
            <ac:picMk id="6" creationId="{6DA97E72-75E4-4C00-BE51-91B2ED3217CD}"/>
          </ac:picMkLst>
        </pc:picChg>
        <pc:picChg chg="mod">
          <ac:chgData name="Julio Zamora" userId="4132e2bed5e3fef6" providerId="LiveId" clId="{02597CF9-4CE5-4556-AC85-8F54F9A882F6}" dt="2026-02-03T02:46:56.357" v="22" actId="1076"/>
          <ac:picMkLst>
            <pc:docMk/>
            <pc:sldMk cId="2165501164" sldId="277"/>
            <ac:picMk id="14" creationId="{C6D14271-22F4-46E0-B3F7-29678B20DCBC}"/>
          </ac:picMkLst>
        </pc:picChg>
      </pc:sldChg>
      <pc:sldChg chg="del">
        <pc:chgData name="Julio Zamora" userId="4132e2bed5e3fef6" providerId="LiveId" clId="{02597CF9-4CE5-4556-AC85-8F54F9A882F6}" dt="2026-02-03T03:16:29.314" v="114" actId="47"/>
        <pc:sldMkLst>
          <pc:docMk/>
          <pc:sldMk cId="697183069" sldId="285"/>
        </pc:sldMkLst>
      </pc:sldChg>
      <pc:sldChg chg="addSp modSp add del mod ord">
        <pc:chgData name="Julio Zamora" userId="4132e2bed5e3fef6" providerId="LiveId" clId="{02597CF9-4CE5-4556-AC85-8F54F9A882F6}" dt="2026-02-03T03:16:33.081" v="115" actId="47"/>
        <pc:sldMkLst>
          <pc:docMk/>
          <pc:sldMk cId="676074955" sldId="286"/>
        </pc:sldMkLst>
        <pc:graphicFrameChg chg="add mod modGraphic">
          <ac:chgData name="Julio Zamora" userId="4132e2bed5e3fef6" providerId="LiveId" clId="{02597CF9-4CE5-4556-AC85-8F54F9A882F6}" dt="2026-02-03T03:06:19.462" v="87" actId="12385"/>
          <ac:graphicFrameMkLst>
            <pc:docMk/>
            <pc:sldMk cId="676074955" sldId="286"/>
            <ac:graphicFrameMk id="4" creationId="{3787AB0D-2004-02BF-86CC-0BAD524A7952}"/>
          </ac:graphicFrameMkLst>
        </pc:graphicFrameChg>
        <pc:picChg chg="add mod">
          <ac:chgData name="Julio Zamora" userId="4132e2bed5e3fef6" providerId="LiveId" clId="{02597CF9-4CE5-4556-AC85-8F54F9A882F6}" dt="2026-02-03T02:59:52.829" v="67" actId="555"/>
          <ac:picMkLst>
            <pc:docMk/>
            <pc:sldMk cId="676074955" sldId="286"/>
            <ac:picMk id="2" creationId="{4AE9EE33-996E-30F0-17DF-FE14D3623CAD}"/>
          </ac:picMkLst>
        </pc:picChg>
        <pc:picChg chg="add mod">
          <ac:chgData name="Julio Zamora" userId="4132e2bed5e3fef6" providerId="LiveId" clId="{02597CF9-4CE5-4556-AC85-8F54F9A882F6}" dt="2026-02-03T03:05:09.053" v="82" actId="1076"/>
          <ac:picMkLst>
            <pc:docMk/>
            <pc:sldMk cId="676074955" sldId="286"/>
            <ac:picMk id="3" creationId="{4FADC3F2-F59A-B5BD-3905-EA797C24BC9E}"/>
          </ac:picMkLst>
        </pc:picChg>
        <pc:picChg chg="mod">
          <ac:chgData name="Julio Zamora" userId="4132e2bed5e3fef6" providerId="LiveId" clId="{02597CF9-4CE5-4556-AC85-8F54F9A882F6}" dt="2026-02-03T02:59:42.124" v="63" actId="1076"/>
          <ac:picMkLst>
            <pc:docMk/>
            <pc:sldMk cId="676074955" sldId="286"/>
            <ac:picMk id="5" creationId="{584CB4B0-43BA-8684-CE1C-E86AE655A5F7}"/>
          </ac:picMkLst>
        </pc:picChg>
        <pc:picChg chg="mod">
          <ac:chgData name="Julio Zamora" userId="4132e2bed5e3fef6" providerId="LiveId" clId="{02597CF9-4CE5-4556-AC85-8F54F9A882F6}" dt="2026-02-03T02:59:31.597" v="59" actId="14826"/>
          <ac:picMkLst>
            <pc:docMk/>
            <pc:sldMk cId="676074955" sldId="286"/>
            <ac:picMk id="6" creationId="{B2D2A2E9-07C3-1DE1-724C-B8CAF5D599BA}"/>
          </ac:picMkLst>
        </pc:picChg>
        <pc:picChg chg="mod">
          <ac:chgData name="Julio Zamora" userId="4132e2bed5e3fef6" providerId="LiveId" clId="{02597CF9-4CE5-4556-AC85-8F54F9A882F6}" dt="2026-02-03T02:59:39.189" v="61" actId="1076"/>
          <ac:picMkLst>
            <pc:docMk/>
            <pc:sldMk cId="676074955" sldId="286"/>
            <ac:picMk id="10" creationId="{CFE44440-405E-5890-A69C-FAD4F4EED5A2}"/>
          </ac:picMkLst>
        </pc:picChg>
        <pc:picChg chg="mod">
          <ac:chgData name="Julio Zamora" userId="4132e2bed5e3fef6" providerId="LiveId" clId="{02597CF9-4CE5-4556-AC85-8F54F9A882F6}" dt="2026-02-03T02:59:40.677" v="62" actId="1076"/>
          <ac:picMkLst>
            <pc:docMk/>
            <pc:sldMk cId="676074955" sldId="286"/>
            <ac:picMk id="14" creationId="{49DE6436-CDDB-EE03-BFD2-6695A209629C}"/>
          </ac:picMkLst>
        </pc:picChg>
      </pc:sldChg>
      <pc:sldChg chg="modSp add mod addAnim delAnim modAnim">
        <pc:chgData name="Julio Zamora" userId="4132e2bed5e3fef6" providerId="LiveId" clId="{02597CF9-4CE5-4556-AC85-8F54F9A882F6}" dt="2026-02-03T03:17:22.146" v="118"/>
        <pc:sldMkLst>
          <pc:docMk/>
          <pc:sldMk cId="681661950" sldId="287"/>
        </pc:sldMkLst>
        <pc:graphicFrameChg chg="mod modGraphic">
          <ac:chgData name="Julio Zamora" userId="4132e2bed5e3fef6" providerId="LiveId" clId="{02597CF9-4CE5-4556-AC85-8F54F9A882F6}" dt="2026-02-03T03:07:15.621" v="99" actId="1076"/>
          <ac:graphicFrameMkLst>
            <pc:docMk/>
            <pc:sldMk cId="681661950" sldId="287"/>
            <ac:graphicFrameMk id="4" creationId="{91E57178-7B91-E02E-5929-EA33BAA967FF}"/>
          </ac:graphicFrameMkLst>
        </pc:graphicFrameChg>
        <pc:picChg chg="mod">
          <ac:chgData name="Julio Zamora" userId="4132e2bed5e3fef6" providerId="LiveId" clId="{02597CF9-4CE5-4556-AC85-8F54F9A882F6}" dt="2026-02-03T03:07:08.812" v="98" actId="1076"/>
          <ac:picMkLst>
            <pc:docMk/>
            <pc:sldMk cId="681661950" sldId="287"/>
            <ac:picMk id="2" creationId="{7C8F1D97-F4A5-1E70-E40A-4AEF7F1CA22B}"/>
          </ac:picMkLst>
        </pc:picChg>
        <pc:picChg chg="mod">
          <ac:chgData name="Julio Zamora" userId="4132e2bed5e3fef6" providerId="LiveId" clId="{02597CF9-4CE5-4556-AC85-8F54F9A882F6}" dt="2026-02-03T03:06:50.045" v="94" actId="1076"/>
          <ac:picMkLst>
            <pc:docMk/>
            <pc:sldMk cId="681661950" sldId="287"/>
            <ac:picMk id="3" creationId="{B831281A-EFC0-18FD-EC50-22CDD674C3EF}"/>
          </ac:picMkLst>
        </pc:picChg>
      </pc:sldChg>
      <pc:sldChg chg="addSp delSp modSp add mod modAnim">
        <pc:chgData name="Julio Zamora" userId="4132e2bed5e3fef6" providerId="LiveId" clId="{02597CF9-4CE5-4556-AC85-8F54F9A882F6}" dt="2026-02-03T03:17:38.576" v="120"/>
        <pc:sldMkLst>
          <pc:docMk/>
          <pc:sldMk cId="1302384547" sldId="288"/>
        </pc:sldMkLst>
        <pc:graphicFrameChg chg="add mod modGraphic">
          <ac:chgData name="Julio Zamora" userId="4132e2bed5e3fef6" providerId="LiveId" clId="{02597CF9-4CE5-4556-AC85-8F54F9A882F6}" dt="2026-02-03T03:16:11.106" v="113" actId="12385"/>
          <ac:graphicFrameMkLst>
            <pc:docMk/>
            <pc:sldMk cId="1302384547" sldId="288"/>
            <ac:graphicFrameMk id="2" creationId="{70769342-E083-D28D-E2DC-5FB32DB81C33}"/>
          </ac:graphicFrameMkLst>
        </pc:graphicFrameChg>
        <pc:graphicFrameChg chg="del">
          <ac:chgData name="Julio Zamora" userId="4132e2bed5e3fef6" providerId="LiveId" clId="{02597CF9-4CE5-4556-AC85-8F54F9A882F6}" dt="2026-02-03T03:15:52.999" v="105" actId="478"/>
          <ac:graphicFrameMkLst>
            <pc:docMk/>
            <pc:sldMk cId="1302384547" sldId="288"/>
            <ac:graphicFrameMk id="3" creationId="{493B1D68-1825-0E84-D063-E2E9673E8CC6}"/>
          </ac:graphicFrameMkLst>
        </pc:graphicFrameChg>
        <pc:picChg chg="mod">
          <ac:chgData name="Julio Zamora" userId="4132e2bed5e3fef6" providerId="LiveId" clId="{02597CF9-4CE5-4556-AC85-8F54F9A882F6}" dt="2026-02-03T03:13:27.772" v="104" actId="14826"/>
          <ac:picMkLst>
            <pc:docMk/>
            <pc:sldMk cId="1302384547" sldId="288"/>
            <ac:picMk id="6" creationId="{7608CA4F-7D43-C4A1-3AAA-C883519725F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D548E5F5-A9A3-C900-4302-7BDD3866A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732afd30e6_0_58:notes">
            <a:extLst>
              <a:ext uri="{FF2B5EF4-FFF2-40B4-BE49-F238E27FC236}">
                <a16:creationId xmlns:a16="http://schemas.microsoft.com/office/drawing/2014/main" id="{EE1D0740-FF24-18A0-2025-743490C00E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g3732afd30e6_0_58:notes">
            <a:extLst>
              <a:ext uri="{FF2B5EF4-FFF2-40B4-BE49-F238E27FC236}">
                <a16:creationId xmlns:a16="http://schemas.microsoft.com/office/drawing/2014/main" id="{926EC5DD-DD73-D142-3D67-2DEF1D1C79D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8324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A7374EF8-7516-5E5B-34EE-FD75A3884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732afd30e6_0_58:notes">
            <a:extLst>
              <a:ext uri="{FF2B5EF4-FFF2-40B4-BE49-F238E27FC236}">
                <a16:creationId xmlns:a16="http://schemas.microsoft.com/office/drawing/2014/main" id="{1F22B2F1-B8B6-E15F-FB89-94521F0F4A7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g3732afd30e6_0_58:notes">
            <a:extLst>
              <a:ext uri="{FF2B5EF4-FFF2-40B4-BE49-F238E27FC236}">
                <a16:creationId xmlns:a16="http://schemas.microsoft.com/office/drawing/2014/main" id="{DA5EA579-4216-149E-C9A8-9CB718DDA20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3593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9F519FF7-12E6-2EAF-F291-77E958175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732afd30e6_0_58:notes">
            <a:extLst>
              <a:ext uri="{FF2B5EF4-FFF2-40B4-BE49-F238E27FC236}">
                <a16:creationId xmlns:a16="http://schemas.microsoft.com/office/drawing/2014/main" id="{4C1D8076-21A9-E4BC-CE8B-968C6E3F0C8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g3732afd30e6_0_58:notes">
            <a:extLst>
              <a:ext uri="{FF2B5EF4-FFF2-40B4-BE49-F238E27FC236}">
                <a16:creationId xmlns:a16="http://schemas.microsoft.com/office/drawing/2014/main" id="{D90155F5-AB5F-2F0A-7DAC-4C6DCFC3320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3981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>
          <a:extLst>
            <a:ext uri="{FF2B5EF4-FFF2-40B4-BE49-F238E27FC236}">
              <a16:creationId xmlns:a16="http://schemas.microsoft.com/office/drawing/2014/main" id="{6977A916-394C-B794-ECE9-8FDD07B5E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:notes">
            <a:extLst>
              <a:ext uri="{FF2B5EF4-FFF2-40B4-BE49-F238E27FC236}">
                <a16:creationId xmlns:a16="http://schemas.microsoft.com/office/drawing/2014/main" id="{8F74B147-B69B-8944-1814-727CE33C9D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6:notes">
            <a:extLst>
              <a:ext uri="{FF2B5EF4-FFF2-40B4-BE49-F238E27FC236}">
                <a16:creationId xmlns:a16="http://schemas.microsoft.com/office/drawing/2014/main" id="{1F2A35A5-55B9-20FA-F82E-B21DBDCC53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6:notes">
            <a:extLst>
              <a:ext uri="{FF2B5EF4-FFF2-40B4-BE49-F238E27FC236}">
                <a16:creationId xmlns:a16="http://schemas.microsoft.com/office/drawing/2014/main" id="{F838A7A4-D48D-F536-81F6-871876F035C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2471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>
          <a:extLst>
            <a:ext uri="{FF2B5EF4-FFF2-40B4-BE49-F238E27FC236}">
              <a16:creationId xmlns:a16="http://schemas.microsoft.com/office/drawing/2014/main" id="{3D9632E1-B408-99E3-16C9-D699772BB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:notes">
            <a:extLst>
              <a:ext uri="{FF2B5EF4-FFF2-40B4-BE49-F238E27FC236}">
                <a16:creationId xmlns:a16="http://schemas.microsoft.com/office/drawing/2014/main" id="{9AC553FF-47D7-3F6F-3590-61EB7A3ACE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6:notes">
            <a:extLst>
              <a:ext uri="{FF2B5EF4-FFF2-40B4-BE49-F238E27FC236}">
                <a16:creationId xmlns:a16="http://schemas.microsoft.com/office/drawing/2014/main" id="{C6A9ADFD-928E-2EE8-432C-E0A5B6F25C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6:notes">
            <a:extLst>
              <a:ext uri="{FF2B5EF4-FFF2-40B4-BE49-F238E27FC236}">
                <a16:creationId xmlns:a16="http://schemas.microsoft.com/office/drawing/2014/main" id="{90E39A51-238D-2402-3B28-FABE3807FB6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77329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>
          <a:extLst>
            <a:ext uri="{FF2B5EF4-FFF2-40B4-BE49-F238E27FC236}">
              <a16:creationId xmlns:a16="http://schemas.microsoft.com/office/drawing/2014/main" id="{B35BB180-693E-2A33-DBFE-7B74A899E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:notes">
            <a:extLst>
              <a:ext uri="{FF2B5EF4-FFF2-40B4-BE49-F238E27FC236}">
                <a16:creationId xmlns:a16="http://schemas.microsoft.com/office/drawing/2014/main" id="{F67074DB-6002-7F64-5C7D-EA761570E45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6:notes">
            <a:extLst>
              <a:ext uri="{FF2B5EF4-FFF2-40B4-BE49-F238E27FC236}">
                <a16:creationId xmlns:a16="http://schemas.microsoft.com/office/drawing/2014/main" id="{3A49E827-0B1D-D071-4023-D5E540A079E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6:notes">
            <a:extLst>
              <a:ext uri="{FF2B5EF4-FFF2-40B4-BE49-F238E27FC236}">
                <a16:creationId xmlns:a16="http://schemas.microsoft.com/office/drawing/2014/main" id="{2C373C0A-4B29-FAF0-B179-B268784012C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0533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8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mailto:julio.zamora@cucei.udg.mx" TargetMode="External"/><Relationship Id="rId4" Type="http://schemas.openxmlformats.org/officeDocument/2006/relationships/hyperlink" Target="mailto:mauricio.lopez@academicos.udg.mx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50614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p1" descr="Universidad de Guadalajara - Acceso a MATLAB para todos los usuarios -  MATLAB &amp; Simulin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81263" y="55781"/>
            <a:ext cx="3010840" cy="1107503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 txBox="1"/>
          <p:nvPr/>
        </p:nvSpPr>
        <p:spPr>
          <a:xfrm>
            <a:off x="1631241" y="2489774"/>
            <a:ext cx="8929511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5400" b="1" i="0" u="none" strike="noStrike" cap="none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Perspectivas Climáticas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dirty="0">
                <a:solidFill>
                  <a:schemeClr val="tx1"/>
                </a:solidFill>
                <a:latin typeface="Times New Roman"/>
                <a:cs typeface="Times New Roman"/>
                <a:sym typeface="Times New Roman"/>
              </a:rPr>
              <a:t>Febrero – Marzo, 2026</a:t>
            </a:r>
            <a:endParaRPr sz="1000" dirty="0">
              <a:solidFill>
                <a:schemeClr val="tx1"/>
              </a:solidFill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3047997" y="5526846"/>
            <a:ext cx="6096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i="0" u="none" strike="noStrike" cap="none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Instituto de Astronomía y Meteorología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95" name="Google Shape;95;p1" descr="Texto&#10;&#10;El contenido generado por IA puede ser incorrecto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0095" y="142944"/>
            <a:ext cx="4049048" cy="933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 descr="Inicio - Administración de la Formación Docente"/>
          <p:cNvPicPr preferRelativeResize="0"/>
          <p:nvPr/>
        </p:nvPicPr>
        <p:blipFill rotWithShape="1">
          <a:blip r:embed="rId6">
            <a:alphaModFix/>
          </a:blip>
          <a:srcRect l="7673"/>
          <a:stretch/>
        </p:blipFill>
        <p:spPr>
          <a:xfrm>
            <a:off x="7122694" y="221131"/>
            <a:ext cx="1945577" cy="842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8" descr="Lluvias en Guadalajara HOY 23 de mayo| Telediario Méxic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>
                  <a:alpha val="41568"/>
                </a:srgbClr>
              </a:gs>
              <a:gs pos="100000">
                <a:srgbClr val="FFFFFF">
                  <a:alpha val="6274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8"/>
          <p:cNvSpPr txBox="1"/>
          <p:nvPr/>
        </p:nvSpPr>
        <p:spPr>
          <a:xfrm>
            <a:off x="6324093" y="2437742"/>
            <a:ext cx="43269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i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 información con acción, salvan vidas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85" name="Google Shape;185;p8"/>
          <p:cNvSpPr txBox="1"/>
          <p:nvPr/>
        </p:nvSpPr>
        <p:spPr>
          <a:xfrm>
            <a:off x="640912" y="1699234"/>
            <a:ext cx="5042269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Dr. Mauricio López Reyes</a:t>
            </a:r>
            <a:endParaRPr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u="sng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mauricio.lopez@academicos.udg.mx</a:t>
            </a:r>
            <a:endParaRPr sz="20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M.C. Julio E Zamora Salvador</a:t>
            </a:r>
            <a:endParaRPr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u="sng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julio.zamora@cucei.udg.mx</a:t>
            </a:r>
            <a:endParaRPr sz="20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6" name="Google Shape;186;p8" descr="Universidad de Guadalajara - Acceso a MATLAB para todos los usuarios -  MATLAB &amp; Simulink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37029" y="161840"/>
            <a:ext cx="3010840" cy="1107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8" descr="Texto&#10;&#10;El contenido generado por IA puede ser incorrecto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4131" y="205420"/>
            <a:ext cx="4427247" cy="1020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8" descr="Inicio - Administración de la Formación Docente"/>
          <p:cNvPicPr preferRelativeResize="0"/>
          <p:nvPr/>
        </p:nvPicPr>
        <p:blipFill rotWithShape="1">
          <a:blip r:embed="rId8">
            <a:alphaModFix/>
          </a:blip>
          <a:srcRect l="7673"/>
          <a:stretch/>
        </p:blipFill>
        <p:spPr>
          <a:xfrm>
            <a:off x="6906125" y="308730"/>
            <a:ext cx="1945577" cy="842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B3AFD6DE-155F-BE27-29F0-B96F60B3B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g3732afd30e6_0_58" descr="Logos IAM | Instituto de Astronomía y Meteorología">
            <a:extLst>
              <a:ext uri="{FF2B5EF4-FFF2-40B4-BE49-F238E27FC236}">
                <a16:creationId xmlns:a16="http://schemas.microsoft.com/office/drawing/2014/main" id="{1410A4B8-1D14-A78E-082F-2ECE3CCD584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78725" y="115440"/>
            <a:ext cx="2772637" cy="63984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g3732afd30e6_0_58">
            <a:extLst>
              <a:ext uri="{FF2B5EF4-FFF2-40B4-BE49-F238E27FC236}">
                <a16:creationId xmlns:a16="http://schemas.microsoft.com/office/drawing/2014/main" id="{4E2E5896-ADD0-A2E4-8D1D-5A0D22EC3CFF}"/>
              </a:ext>
            </a:extLst>
          </p:cNvPr>
          <p:cNvSpPr txBox="1"/>
          <p:nvPr/>
        </p:nvSpPr>
        <p:spPr>
          <a:xfrm>
            <a:off x="329553" y="215614"/>
            <a:ext cx="10698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i="0" u="none" strike="noStrike" cap="none" dirty="0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Situación actual</a:t>
            </a:r>
            <a:endParaRPr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F1C5301-956E-E0E5-13FA-31D77DB08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3409" y="4888271"/>
            <a:ext cx="1306212" cy="170954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683EAF4-7178-AB77-B86C-66D77078E85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67677" y="854546"/>
            <a:ext cx="5511026" cy="574327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46C133F-824B-8126-CA82-56CA52C974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35808" y="115440"/>
            <a:ext cx="2888566" cy="105294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D38DBF3-0E82-D50E-D74B-7DEA06999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3409" y="1323302"/>
            <a:ext cx="2394782" cy="313425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831281A-EFC0-18FD-EC50-22CDD674C3E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027423" y="962288"/>
            <a:ext cx="5835024" cy="2882342"/>
          </a:xfrm>
          <a:prstGeom prst="rect">
            <a:avLst/>
          </a:prstGeom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91E57178-7B91-E02E-5929-EA33BAA967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8716013"/>
              </p:ext>
            </p:extLst>
          </p:nvPr>
        </p:nvGraphicFramePr>
        <p:xfrm>
          <a:off x="7465195" y="3946617"/>
          <a:ext cx="3427060" cy="287655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1823263">
                  <a:extLst>
                    <a:ext uri="{9D8B030D-6E8A-4147-A177-3AD203B41FA5}">
                      <a16:colId xmlns:a16="http://schemas.microsoft.com/office/drawing/2014/main" val="405957803"/>
                    </a:ext>
                  </a:extLst>
                </a:gridCol>
                <a:gridCol w="1603797">
                  <a:extLst>
                    <a:ext uri="{9D8B030D-6E8A-4147-A177-3AD203B41FA5}">
                      <a16:colId xmlns:a16="http://schemas.microsoft.com/office/drawing/2014/main" val="380289905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MX" sz="1200" u="none" strike="noStrike" dirty="0">
                          <a:effectLst/>
                        </a:rPr>
                        <a:t>Ciudad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MX" sz="1200" u="none" strike="noStrike" dirty="0">
                          <a:effectLst/>
                        </a:rPr>
                        <a:t>Precipitación </a:t>
                      </a:r>
                    </a:p>
                    <a:p>
                      <a:pPr algn="ctr" fontAlgn="ctr">
                        <a:buNone/>
                      </a:pPr>
                      <a:r>
                        <a:rPr lang="es-MX" sz="1200" u="none" strike="noStrike" dirty="0">
                          <a:effectLst/>
                        </a:rPr>
                        <a:t>(mm)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859779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200" u="none" strike="noStrike">
                          <a:effectLst/>
                        </a:rPr>
                        <a:t>Guadalajara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1200" u="none" strike="noStrike">
                          <a:effectLst/>
                        </a:rPr>
                        <a:t>11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344463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200" u="none" strike="noStrike">
                          <a:effectLst/>
                        </a:rPr>
                        <a:t>Autlán de Navarro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1200" u="none" strike="noStrike" dirty="0">
                          <a:effectLst/>
                        </a:rPr>
                        <a:t>10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05144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200" u="none" strike="noStrike">
                          <a:effectLst/>
                        </a:rPr>
                        <a:t>Ocotlán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1200" u="none" strike="noStrike">
                          <a:effectLst/>
                        </a:rPr>
                        <a:t>9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802179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200" u="none" strike="noStrike">
                          <a:effectLst/>
                        </a:rPr>
                        <a:t>Colotlán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1200" u="none" strike="noStrike">
                          <a:effectLst/>
                        </a:rPr>
                        <a:t>4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0527128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200" u="none" strike="noStrike">
                          <a:effectLst/>
                        </a:rPr>
                        <a:t>Lagos de Moreno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1200" u="none" strike="noStrike">
                          <a:effectLst/>
                        </a:rPr>
                        <a:t>18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145711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200" u="none" strike="noStrike">
                          <a:effectLst/>
                        </a:rPr>
                        <a:t>Zapotlán el Grande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1200" u="none" strike="noStrike" dirty="0">
                          <a:effectLst/>
                        </a:rPr>
                        <a:t>16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00599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200" u="none" strike="noStrike">
                          <a:effectLst/>
                        </a:rPr>
                        <a:t>Puerto Vallarta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1200" u="none" strike="noStrike">
                          <a:effectLst/>
                        </a:rPr>
                        <a:t>41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124971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200" u="none" strike="noStrike">
                          <a:effectLst/>
                        </a:rPr>
                        <a:t>Cihuatlán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1200" u="none" strike="noStrike">
                          <a:effectLst/>
                        </a:rPr>
                        <a:t>6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742061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200" u="none" strike="noStrike">
                          <a:effectLst/>
                        </a:rPr>
                        <a:t>Tepatitlán de Morelos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1200" u="none" strike="noStrike">
                          <a:effectLst/>
                        </a:rPr>
                        <a:t>5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95982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200" u="none" strike="noStrike">
                          <a:effectLst/>
                        </a:rPr>
                        <a:t>Ameca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1200" u="none" strike="noStrike">
                          <a:effectLst/>
                        </a:rPr>
                        <a:t>15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342951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200" u="none" strike="noStrike">
                          <a:effectLst/>
                        </a:rPr>
                        <a:t>Tapalpa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1200" u="none" strike="noStrike">
                          <a:effectLst/>
                        </a:rPr>
                        <a:t>37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31026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200" u="none" strike="noStrike">
                          <a:effectLst/>
                        </a:rPr>
                        <a:t>Tequila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1200" u="none" strike="noStrike">
                          <a:effectLst/>
                        </a:rPr>
                        <a:t>16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5609843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200" u="none" strike="noStrike">
                          <a:effectLst/>
                        </a:rPr>
                        <a:t>Mazamitla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1200" u="none" strike="noStrike" dirty="0">
                          <a:effectLst/>
                        </a:rPr>
                        <a:t>12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92169699"/>
                  </a:ext>
                </a:extLst>
              </a:tr>
            </a:tbl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FB5C5864-3CDE-2E9B-B26A-A895AE7C4D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7262" y="115440"/>
            <a:ext cx="1507647" cy="54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66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A4DAAC5F-AD67-3594-E1CB-C551D7DEB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g3732afd30e6_0_58" descr="Logos IAM | Instituto de Astronomía y Meteorología">
            <a:extLst>
              <a:ext uri="{FF2B5EF4-FFF2-40B4-BE49-F238E27FC236}">
                <a16:creationId xmlns:a16="http://schemas.microsoft.com/office/drawing/2014/main" id="{45A79E0B-8BAD-ACA6-2239-AFEE33AA310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78725" y="115440"/>
            <a:ext cx="2772637" cy="63984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g3732afd30e6_0_58">
            <a:extLst>
              <a:ext uri="{FF2B5EF4-FFF2-40B4-BE49-F238E27FC236}">
                <a16:creationId xmlns:a16="http://schemas.microsoft.com/office/drawing/2014/main" id="{42E32B31-718C-5DF2-FD31-441140C74BD2}"/>
              </a:ext>
            </a:extLst>
          </p:cNvPr>
          <p:cNvSpPr txBox="1"/>
          <p:nvPr/>
        </p:nvSpPr>
        <p:spPr>
          <a:xfrm>
            <a:off x="329553" y="215614"/>
            <a:ext cx="10698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i="0" u="none" strike="noStrike" cap="none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Situación actual</a:t>
            </a:r>
            <a:endParaRPr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6AFDB9D-850E-0F67-182C-671DA16EB6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4588" y="4851269"/>
            <a:ext cx="1306212" cy="170954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DA97E72-75E4-4C00-BE51-91B2ED3217C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91482" y="755280"/>
            <a:ext cx="5234252" cy="602012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031E382-CF3F-4CD1-98F8-87181F0CD9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14588" y="2006731"/>
            <a:ext cx="2888566" cy="105294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6D14271-22F4-46E0-B3F7-29678B20DC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8871" y="3551663"/>
            <a:ext cx="2394782" cy="3134250"/>
          </a:xfrm>
          <a:prstGeom prst="rect">
            <a:avLst/>
          </a:prstGeom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F7EBB125-16A8-2350-890C-B8D4AB356B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1360057"/>
              </p:ext>
            </p:extLst>
          </p:nvPr>
        </p:nvGraphicFramePr>
        <p:xfrm>
          <a:off x="6340826" y="1560228"/>
          <a:ext cx="5458670" cy="4303394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2224666">
                  <a:extLst>
                    <a:ext uri="{9D8B030D-6E8A-4147-A177-3AD203B41FA5}">
                      <a16:colId xmlns:a16="http://schemas.microsoft.com/office/drawing/2014/main" val="3541790980"/>
                    </a:ext>
                  </a:extLst>
                </a:gridCol>
                <a:gridCol w="3234004">
                  <a:extLst>
                    <a:ext uri="{9D8B030D-6E8A-4147-A177-3AD203B41FA5}">
                      <a16:colId xmlns:a16="http://schemas.microsoft.com/office/drawing/2014/main" val="2657782722"/>
                    </a:ext>
                  </a:extLst>
                </a:gridCol>
              </a:tblGrid>
              <a:tr h="269421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s-MX" sz="1800" u="none" strike="noStrike" dirty="0">
                          <a:effectLst/>
                        </a:rPr>
                        <a:t>Ciudad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71" marR="13471" marT="13471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s-MX" sz="1800" u="none" strike="noStrike" dirty="0">
                          <a:effectLst/>
                        </a:rPr>
                        <a:t>Anomalía de </a:t>
                      </a:r>
                    </a:p>
                    <a:p>
                      <a:pPr algn="ctr" fontAlgn="t">
                        <a:buNone/>
                      </a:pPr>
                      <a:r>
                        <a:rPr lang="es-MX" sz="1800" u="none" strike="noStrike" dirty="0">
                          <a:effectLst/>
                        </a:rPr>
                        <a:t>precipitación (mm)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71" marR="13471" marT="13471" marB="0" anchor="ctr"/>
                </a:tc>
                <a:extLst>
                  <a:ext uri="{0D108BD9-81ED-4DB2-BD59-A6C34878D82A}">
                    <a16:rowId xmlns:a16="http://schemas.microsoft.com/office/drawing/2014/main" val="1697351196"/>
                  </a:ext>
                </a:extLst>
              </a:tr>
              <a:tr h="26942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Guadalajara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71" marR="13471" marT="13471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1800" u="none" strike="noStrike" dirty="0">
                          <a:effectLst/>
                        </a:rPr>
                        <a:t>-5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71" marR="13471" marT="13471" marB="0" anchor="ctr"/>
                </a:tc>
                <a:extLst>
                  <a:ext uri="{0D108BD9-81ED-4DB2-BD59-A6C34878D82A}">
                    <a16:rowId xmlns:a16="http://schemas.microsoft.com/office/drawing/2014/main" val="3284157226"/>
                  </a:ext>
                </a:extLst>
              </a:tr>
              <a:tr h="26942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Autlán de Navarro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71" marR="13471" marT="13471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-3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71" marR="13471" marT="13471" marB="0" anchor="ctr"/>
                </a:tc>
                <a:extLst>
                  <a:ext uri="{0D108BD9-81ED-4DB2-BD59-A6C34878D82A}">
                    <a16:rowId xmlns:a16="http://schemas.microsoft.com/office/drawing/2014/main" val="1630992160"/>
                  </a:ext>
                </a:extLst>
              </a:tr>
              <a:tr h="26942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Ocotlán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71" marR="13471" marT="13471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1800" u="none" strike="noStrike" dirty="0">
                          <a:effectLst/>
                        </a:rPr>
                        <a:t>-3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71" marR="13471" marT="13471" marB="0" anchor="ctr"/>
                </a:tc>
                <a:extLst>
                  <a:ext uri="{0D108BD9-81ED-4DB2-BD59-A6C34878D82A}">
                    <a16:rowId xmlns:a16="http://schemas.microsoft.com/office/drawing/2014/main" val="1334462487"/>
                  </a:ext>
                </a:extLst>
              </a:tr>
              <a:tr h="26942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Colotlán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71" marR="13471" marT="13471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-6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71" marR="13471" marT="13471" marB="0" anchor="ctr"/>
                </a:tc>
                <a:extLst>
                  <a:ext uri="{0D108BD9-81ED-4DB2-BD59-A6C34878D82A}">
                    <a16:rowId xmlns:a16="http://schemas.microsoft.com/office/drawing/2014/main" val="2902757496"/>
                  </a:ext>
                </a:extLst>
              </a:tr>
              <a:tr h="26942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Lagos de Moreno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71" marR="13471" marT="13471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1800" u="none" strike="noStrike" dirty="0">
                          <a:effectLst/>
                        </a:rPr>
                        <a:t>-7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71" marR="13471" marT="13471" marB="0" anchor="ctr"/>
                </a:tc>
                <a:extLst>
                  <a:ext uri="{0D108BD9-81ED-4DB2-BD59-A6C34878D82A}">
                    <a16:rowId xmlns:a16="http://schemas.microsoft.com/office/drawing/2014/main" val="27839317"/>
                  </a:ext>
                </a:extLst>
              </a:tr>
              <a:tr h="26942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Zapotlán el Grande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71" marR="13471" marT="13471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-9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71" marR="13471" marT="13471" marB="0" anchor="ctr"/>
                </a:tc>
                <a:extLst>
                  <a:ext uri="{0D108BD9-81ED-4DB2-BD59-A6C34878D82A}">
                    <a16:rowId xmlns:a16="http://schemas.microsoft.com/office/drawing/2014/main" val="1291848789"/>
                  </a:ext>
                </a:extLst>
              </a:tr>
              <a:tr h="26942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Puerto Vallarta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71" marR="13471" marT="13471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-8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71" marR="13471" marT="13471" marB="0" anchor="ctr"/>
                </a:tc>
                <a:extLst>
                  <a:ext uri="{0D108BD9-81ED-4DB2-BD59-A6C34878D82A}">
                    <a16:rowId xmlns:a16="http://schemas.microsoft.com/office/drawing/2014/main" val="3025077611"/>
                  </a:ext>
                </a:extLst>
              </a:tr>
              <a:tr h="26942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Cihuatlán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71" marR="13471" marT="13471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-15</a:t>
                      </a:r>
                      <a:endParaRPr lang="es-MX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71" marR="13471" marT="13471" marB="0" anchor="ctr"/>
                </a:tc>
                <a:extLst>
                  <a:ext uri="{0D108BD9-81ED-4DB2-BD59-A6C34878D82A}">
                    <a16:rowId xmlns:a16="http://schemas.microsoft.com/office/drawing/2014/main" val="3150184616"/>
                  </a:ext>
                </a:extLst>
              </a:tr>
              <a:tr h="26942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Tepatitlán de Morelos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71" marR="13471" marT="13471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1800" u="none" strike="noStrike" dirty="0">
                          <a:effectLst/>
                        </a:rPr>
                        <a:t>-7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71" marR="13471" marT="13471" marB="0" anchor="ctr"/>
                </a:tc>
                <a:extLst>
                  <a:ext uri="{0D108BD9-81ED-4DB2-BD59-A6C34878D82A}">
                    <a16:rowId xmlns:a16="http://schemas.microsoft.com/office/drawing/2014/main" val="1352396263"/>
                  </a:ext>
                </a:extLst>
              </a:tr>
              <a:tr h="26942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Ameca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71" marR="13471" marT="13471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1800" u="none" strike="noStrike" dirty="0">
                          <a:effectLst/>
                        </a:rPr>
                        <a:t>-1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71" marR="13471" marT="13471" marB="0" anchor="ctr"/>
                </a:tc>
                <a:extLst>
                  <a:ext uri="{0D108BD9-81ED-4DB2-BD59-A6C34878D82A}">
                    <a16:rowId xmlns:a16="http://schemas.microsoft.com/office/drawing/2014/main" val="736635511"/>
                  </a:ext>
                </a:extLst>
              </a:tr>
              <a:tr h="26942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Tapalpa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71" marR="13471" marT="13471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1800" u="none" strike="noStrike" dirty="0">
                          <a:effectLst/>
                        </a:rPr>
                        <a:t>7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71" marR="13471" marT="13471" marB="0" anchor="ctr"/>
                </a:tc>
                <a:extLst>
                  <a:ext uri="{0D108BD9-81ED-4DB2-BD59-A6C34878D82A}">
                    <a16:rowId xmlns:a16="http://schemas.microsoft.com/office/drawing/2014/main" val="3104347105"/>
                  </a:ext>
                </a:extLst>
              </a:tr>
              <a:tr h="26942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Tequila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71" marR="13471" marT="13471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1800" u="none" strike="noStrike" dirty="0">
                          <a:effectLst/>
                        </a:rPr>
                        <a:t>-6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71" marR="13471" marT="13471" marB="0" anchor="ctr"/>
                </a:tc>
                <a:extLst>
                  <a:ext uri="{0D108BD9-81ED-4DB2-BD59-A6C34878D82A}">
                    <a16:rowId xmlns:a16="http://schemas.microsoft.com/office/drawing/2014/main" val="3766236849"/>
                  </a:ext>
                </a:extLst>
              </a:tr>
              <a:tr h="26942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Mazamitla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71" marR="13471" marT="13471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1800" u="none" strike="noStrike" dirty="0">
                          <a:effectLst/>
                        </a:rPr>
                        <a:t>-4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71" marR="13471" marT="13471" marB="0" anchor="ctr"/>
                </a:tc>
                <a:extLst>
                  <a:ext uri="{0D108BD9-81ED-4DB2-BD59-A6C34878D82A}">
                    <a16:rowId xmlns:a16="http://schemas.microsoft.com/office/drawing/2014/main" val="605594717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745D449A-4ABC-C207-0FA7-EDEFB13D11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7262" y="115440"/>
            <a:ext cx="1507647" cy="54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50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BDFEDBE3-3932-04FB-8FF1-4834AC9AA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g3732afd30e6_0_58" descr="Logos IAM | Instituto de Astronomía y Meteorología">
            <a:extLst>
              <a:ext uri="{FF2B5EF4-FFF2-40B4-BE49-F238E27FC236}">
                <a16:creationId xmlns:a16="http://schemas.microsoft.com/office/drawing/2014/main" id="{BD52C3B5-4A71-CD08-4946-DC81BCBC1D9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78725" y="115440"/>
            <a:ext cx="2772637" cy="63984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g3732afd30e6_0_58">
            <a:extLst>
              <a:ext uri="{FF2B5EF4-FFF2-40B4-BE49-F238E27FC236}">
                <a16:creationId xmlns:a16="http://schemas.microsoft.com/office/drawing/2014/main" id="{54881A85-3846-4623-ACDF-209149E902B1}"/>
              </a:ext>
            </a:extLst>
          </p:cNvPr>
          <p:cNvSpPr txBox="1"/>
          <p:nvPr/>
        </p:nvSpPr>
        <p:spPr>
          <a:xfrm>
            <a:off x="329553" y="215614"/>
            <a:ext cx="10698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i="0" u="none" strike="noStrike" cap="none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Situación actual</a:t>
            </a:r>
            <a:endParaRPr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E9FFFF6-0EC7-D3A2-6CD8-969F2971F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4588" y="4851269"/>
            <a:ext cx="1306212" cy="170954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608CA4F-7D43-C4A1-3AAA-C883519725F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91482" y="939941"/>
            <a:ext cx="5234252" cy="565080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1224DF5-6D91-CE87-8E75-BDEBBE5DC6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14588" y="2006731"/>
            <a:ext cx="2888566" cy="105294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7CF9A68-C734-E34E-9562-37ED01BE6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8871" y="3551663"/>
            <a:ext cx="2394782" cy="3134250"/>
          </a:xfrm>
          <a:prstGeom prst="rect">
            <a:avLst/>
          </a:prstGeom>
        </p:spPr>
      </p:pic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70769342-E083-D28D-E2DC-5FB32DB81C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747379"/>
              </p:ext>
            </p:extLst>
          </p:nvPr>
        </p:nvGraphicFramePr>
        <p:xfrm>
          <a:off x="6096000" y="1641267"/>
          <a:ext cx="5769610" cy="424815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2450807">
                  <a:extLst>
                    <a:ext uri="{9D8B030D-6E8A-4147-A177-3AD203B41FA5}">
                      <a16:colId xmlns:a16="http://schemas.microsoft.com/office/drawing/2014/main" val="3551788771"/>
                    </a:ext>
                  </a:extLst>
                </a:gridCol>
                <a:gridCol w="3318803">
                  <a:extLst>
                    <a:ext uri="{9D8B030D-6E8A-4147-A177-3AD203B41FA5}">
                      <a16:colId xmlns:a16="http://schemas.microsoft.com/office/drawing/2014/main" val="189875729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MX" sz="1800" u="none" strike="noStrike" dirty="0">
                          <a:effectLst/>
                        </a:rPr>
                        <a:t>Ciudad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Anomalía de </a:t>
                      </a:r>
                      <a:br>
                        <a:rPr lang="es-MX" sz="1800" u="none" strike="noStrike">
                          <a:effectLst/>
                        </a:rPr>
                      </a:br>
                      <a:r>
                        <a:rPr lang="es-MX" sz="1800" u="none" strike="noStrike">
                          <a:effectLst/>
                        </a:rPr>
                        <a:t>temperatura (°C)</a:t>
                      </a:r>
                      <a:endParaRPr lang="es-MX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93727669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Guadalajara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1.5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809580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Autlán de Navarro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1.9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524468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Ocotlán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1.6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985519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Colotlán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2.1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6237928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Lagos de Moreno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1.6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368147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Zapotlán el Grande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1.4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25830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Puerto Vallarta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2.2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62721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Cihuatlán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2.2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8233945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Tepatitlán de Morelos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1.5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4963463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Ameca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1.8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99602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Tapalpa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1.6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9162201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Tequila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2.3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565212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Mazamitla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MX" sz="1800" u="none" strike="noStrike" dirty="0">
                          <a:effectLst/>
                        </a:rPr>
                        <a:t>1.5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46204043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E77EB361-3B80-5221-D567-301C92BA42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7262" y="115440"/>
            <a:ext cx="1507647" cy="54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8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5672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p4" descr="Universidad de Guadalajara - Acceso a MATLAB para todos los usuarios -  MATLAB &amp; Simulin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37029" y="161840"/>
            <a:ext cx="3010840" cy="1107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4" descr="Texto&#10;&#10;El contenido generado por IA puede ser incorrecto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8848" y="266420"/>
            <a:ext cx="4049048" cy="933179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4"/>
          <p:cNvSpPr txBox="1"/>
          <p:nvPr/>
        </p:nvSpPr>
        <p:spPr>
          <a:xfrm>
            <a:off x="599615" y="2100724"/>
            <a:ext cx="10349400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6000" b="1" i="0" u="none" strike="noStrike" cap="none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Perspectiva Climática</a:t>
            </a:r>
            <a:endParaRPr dirty="0">
              <a:solidFill>
                <a:schemeClr val="tx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0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Marzo - abril 2026</a:t>
            </a:r>
            <a:endParaRPr sz="3200" b="1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>
          <a:extLst>
            <a:ext uri="{FF2B5EF4-FFF2-40B4-BE49-F238E27FC236}">
              <a16:creationId xmlns:a16="http://schemas.microsoft.com/office/drawing/2014/main" id="{F4D76091-CD65-E847-7E57-F3BB53AB2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6" descr="Logos IAM | Instituto de Astronomía y Meteorología">
            <a:extLst>
              <a:ext uri="{FF2B5EF4-FFF2-40B4-BE49-F238E27FC236}">
                <a16:creationId xmlns:a16="http://schemas.microsoft.com/office/drawing/2014/main" id="{EF6E7118-24BF-B7D9-831F-C70AF07F61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43449" y="123246"/>
            <a:ext cx="3107498" cy="71711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6">
            <a:extLst>
              <a:ext uri="{FF2B5EF4-FFF2-40B4-BE49-F238E27FC236}">
                <a16:creationId xmlns:a16="http://schemas.microsoft.com/office/drawing/2014/main" id="{1B3A9CEB-C797-0FA1-C250-653ADB987B0E}"/>
              </a:ext>
            </a:extLst>
          </p:cNvPr>
          <p:cNvSpPr/>
          <p:nvPr/>
        </p:nvSpPr>
        <p:spPr>
          <a:xfrm>
            <a:off x="451413" y="861945"/>
            <a:ext cx="648182" cy="5617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6">
            <a:extLst>
              <a:ext uri="{FF2B5EF4-FFF2-40B4-BE49-F238E27FC236}">
                <a16:creationId xmlns:a16="http://schemas.microsoft.com/office/drawing/2014/main" id="{25853D3E-59AE-F7C8-E452-B3C63B8C3660}"/>
              </a:ext>
            </a:extLst>
          </p:cNvPr>
          <p:cNvSpPr/>
          <p:nvPr/>
        </p:nvSpPr>
        <p:spPr>
          <a:xfrm>
            <a:off x="702887" y="1378222"/>
            <a:ext cx="388395" cy="33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59;p6">
            <a:extLst>
              <a:ext uri="{FF2B5EF4-FFF2-40B4-BE49-F238E27FC236}">
                <a16:creationId xmlns:a16="http://schemas.microsoft.com/office/drawing/2014/main" id="{72DF02F7-DC2E-9E51-3BB9-880D5A85188F}"/>
              </a:ext>
            </a:extLst>
          </p:cNvPr>
          <p:cNvSpPr txBox="1"/>
          <p:nvPr/>
        </p:nvSpPr>
        <p:spPr>
          <a:xfrm>
            <a:off x="329553" y="215614"/>
            <a:ext cx="106983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dirty="0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 Niño – Oscilación del Sur</a:t>
            </a:r>
            <a:endParaRPr dirty="0"/>
          </a:p>
        </p:txBody>
      </p:sp>
      <p:pic>
        <p:nvPicPr>
          <p:cNvPr id="4" name="Imagen 3" descr="Gráfico&#10;&#10;El contenido generado por IA puede ser incorrecto.">
            <a:extLst>
              <a:ext uri="{FF2B5EF4-FFF2-40B4-BE49-F238E27FC236}">
                <a16:creationId xmlns:a16="http://schemas.microsoft.com/office/drawing/2014/main" id="{F0E31A82-1DD6-510C-9576-D97A68E88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3568" y="1651043"/>
            <a:ext cx="5827229" cy="4117688"/>
          </a:xfrm>
          <a:prstGeom prst="rect">
            <a:avLst/>
          </a:prstGeom>
        </p:spPr>
      </p:pic>
      <p:pic>
        <p:nvPicPr>
          <p:cNvPr id="6" name="Imagen 5" descr="Gráfico, Gráfico de barras, Histograma&#10;&#10;El contenido generado por IA puede ser incorrecto.">
            <a:extLst>
              <a:ext uri="{FF2B5EF4-FFF2-40B4-BE49-F238E27FC236}">
                <a16:creationId xmlns:a16="http://schemas.microsoft.com/office/drawing/2014/main" id="{D4272734-C99A-7ABC-30A7-26F391E7B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14" y="1643760"/>
            <a:ext cx="6224953" cy="4290072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87D07CF7-4F9D-510C-0DDC-2DFC79C05B37}"/>
              </a:ext>
            </a:extLst>
          </p:cNvPr>
          <p:cNvSpPr/>
          <p:nvPr/>
        </p:nvSpPr>
        <p:spPr>
          <a:xfrm>
            <a:off x="6834554" y="4185138"/>
            <a:ext cx="4407877" cy="1277816"/>
          </a:xfrm>
          <a:prstGeom prst="rect">
            <a:avLst/>
          </a:prstGeom>
          <a:solidFill>
            <a:schemeClr val="accent1">
              <a:lumMod val="40000"/>
              <a:lumOff val="60000"/>
              <a:alpha val="5389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0553BD7-3422-B8F8-B63D-905A3A657E32}"/>
              </a:ext>
            </a:extLst>
          </p:cNvPr>
          <p:cNvSpPr/>
          <p:nvPr/>
        </p:nvSpPr>
        <p:spPr>
          <a:xfrm>
            <a:off x="6834554" y="1898161"/>
            <a:ext cx="4407877" cy="1629508"/>
          </a:xfrm>
          <a:prstGeom prst="rect">
            <a:avLst/>
          </a:prstGeom>
          <a:solidFill>
            <a:srgbClr val="FF0000">
              <a:alpha val="3446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C96B563-FAC4-59C5-434F-C22D80AC3419}"/>
              </a:ext>
            </a:extLst>
          </p:cNvPr>
          <p:cNvSpPr txBox="1"/>
          <p:nvPr/>
        </p:nvSpPr>
        <p:spPr>
          <a:xfrm>
            <a:off x="8733693" y="2405138"/>
            <a:ext cx="1348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C00000"/>
                </a:solidFill>
              </a:rPr>
              <a:t>El Niño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555838B-723B-32DA-FB5F-ED1D87F80660}"/>
              </a:ext>
            </a:extLst>
          </p:cNvPr>
          <p:cNvSpPr txBox="1"/>
          <p:nvPr/>
        </p:nvSpPr>
        <p:spPr>
          <a:xfrm>
            <a:off x="8733693" y="4824046"/>
            <a:ext cx="1348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accent1">
                    <a:lumMod val="75000"/>
                  </a:schemeClr>
                </a:solidFill>
              </a:rPr>
              <a:t>La Niña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C25EFAE-B5E8-FEF1-99C3-843E2943CEEC}"/>
              </a:ext>
            </a:extLst>
          </p:cNvPr>
          <p:cNvSpPr txBox="1"/>
          <p:nvPr/>
        </p:nvSpPr>
        <p:spPr>
          <a:xfrm>
            <a:off x="6940063" y="3555998"/>
            <a:ext cx="1348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bg1">
                    <a:lumMod val="50000"/>
                  </a:schemeClr>
                </a:solidFill>
              </a:rPr>
              <a:t>Neutral</a:t>
            </a:r>
          </a:p>
        </p:txBody>
      </p:sp>
    </p:spTree>
    <p:extLst>
      <p:ext uri="{BB962C8B-B14F-4D97-AF65-F5344CB8AC3E}">
        <p14:creationId xmlns:p14="http://schemas.microsoft.com/office/powerpoint/2010/main" val="304687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6" descr="Logos IAM | Instituto de Astronomía y Meteorologí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43449" y="123246"/>
            <a:ext cx="3107498" cy="71711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6"/>
          <p:cNvSpPr/>
          <p:nvPr/>
        </p:nvSpPr>
        <p:spPr>
          <a:xfrm>
            <a:off x="451413" y="861945"/>
            <a:ext cx="648182" cy="5617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59;p6">
            <a:extLst>
              <a:ext uri="{FF2B5EF4-FFF2-40B4-BE49-F238E27FC236}">
                <a16:creationId xmlns:a16="http://schemas.microsoft.com/office/drawing/2014/main" id="{44FE507A-7BDA-94B5-B758-EB7197C3AA5D}"/>
              </a:ext>
            </a:extLst>
          </p:cNvPr>
          <p:cNvSpPr txBox="1"/>
          <p:nvPr/>
        </p:nvSpPr>
        <p:spPr>
          <a:xfrm>
            <a:off x="329553" y="215614"/>
            <a:ext cx="106983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dirty="0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Anomalías de Precipitación </a:t>
            </a:r>
            <a:r>
              <a:rPr lang="es-MX" sz="2800" b="1" dirty="0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(febrero-marzo)</a:t>
            </a:r>
            <a:endParaRPr lang="es-MX" sz="3600" b="1" dirty="0">
              <a:solidFill>
                <a:srgbClr val="2F549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EBA014B-A27A-680E-C8F5-4A50A151339C}"/>
              </a:ext>
            </a:extLst>
          </p:cNvPr>
          <p:cNvSpPr/>
          <p:nvPr/>
        </p:nvSpPr>
        <p:spPr>
          <a:xfrm>
            <a:off x="4173415" y="977719"/>
            <a:ext cx="3470031" cy="311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Imagen 4" descr="Mapa&#10;&#10;El contenido generado por IA puede ser incorrecto.">
            <a:extLst>
              <a:ext uri="{FF2B5EF4-FFF2-40B4-BE49-F238E27FC236}">
                <a16:creationId xmlns:a16="http://schemas.microsoft.com/office/drawing/2014/main" id="{21153F34-82A9-D2FC-87ED-005DF20E0B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5136"/>
          <a:stretch>
            <a:fillRect/>
          </a:stretch>
        </p:blipFill>
        <p:spPr>
          <a:xfrm>
            <a:off x="2136530" y="994894"/>
            <a:ext cx="7570178" cy="575993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>
          <a:extLst>
            <a:ext uri="{FF2B5EF4-FFF2-40B4-BE49-F238E27FC236}">
              <a16:creationId xmlns:a16="http://schemas.microsoft.com/office/drawing/2014/main" id="{2941FDBF-17A9-F93D-54CE-C3A39BDD5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6" descr="Logos IAM | Instituto de Astronomía y Meteorología">
            <a:extLst>
              <a:ext uri="{FF2B5EF4-FFF2-40B4-BE49-F238E27FC236}">
                <a16:creationId xmlns:a16="http://schemas.microsoft.com/office/drawing/2014/main" id="{DFCB1475-59AA-3255-F0D4-474C21F861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43449" y="123246"/>
            <a:ext cx="3107498" cy="71711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6">
            <a:extLst>
              <a:ext uri="{FF2B5EF4-FFF2-40B4-BE49-F238E27FC236}">
                <a16:creationId xmlns:a16="http://schemas.microsoft.com/office/drawing/2014/main" id="{1713E076-C450-454B-8FE2-B29325A3837C}"/>
              </a:ext>
            </a:extLst>
          </p:cNvPr>
          <p:cNvSpPr/>
          <p:nvPr/>
        </p:nvSpPr>
        <p:spPr>
          <a:xfrm>
            <a:off x="451413" y="861945"/>
            <a:ext cx="648182" cy="5617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59;p6">
            <a:extLst>
              <a:ext uri="{FF2B5EF4-FFF2-40B4-BE49-F238E27FC236}">
                <a16:creationId xmlns:a16="http://schemas.microsoft.com/office/drawing/2014/main" id="{C6A19275-CE5D-B892-302C-E98FAABAA40A}"/>
              </a:ext>
            </a:extLst>
          </p:cNvPr>
          <p:cNvSpPr txBox="1"/>
          <p:nvPr/>
        </p:nvSpPr>
        <p:spPr>
          <a:xfrm>
            <a:off x="329553" y="215614"/>
            <a:ext cx="106983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dirty="0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Anomalías de Temperatura </a:t>
            </a:r>
            <a:r>
              <a:rPr lang="es-MX" sz="2800" b="1" dirty="0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(febrero-marzo)</a:t>
            </a:r>
            <a:endParaRPr lang="es-MX" sz="3600" b="1" dirty="0">
              <a:solidFill>
                <a:srgbClr val="2F549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59B0393-9105-FA39-CC9D-3DB38D07A50B}"/>
              </a:ext>
            </a:extLst>
          </p:cNvPr>
          <p:cNvSpPr/>
          <p:nvPr/>
        </p:nvSpPr>
        <p:spPr>
          <a:xfrm>
            <a:off x="4173415" y="977719"/>
            <a:ext cx="3470031" cy="311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F31789E-62E8-DC81-5534-3C02A172CD2A}"/>
              </a:ext>
            </a:extLst>
          </p:cNvPr>
          <p:cNvSpPr/>
          <p:nvPr/>
        </p:nvSpPr>
        <p:spPr>
          <a:xfrm>
            <a:off x="4340431" y="994636"/>
            <a:ext cx="3470031" cy="311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Imagen 3" descr="Mapa&#10;&#10;El contenido generado por IA puede ser incorrecto.">
            <a:extLst>
              <a:ext uri="{FF2B5EF4-FFF2-40B4-BE49-F238E27FC236}">
                <a16:creationId xmlns:a16="http://schemas.microsoft.com/office/drawing/2014/main" id="{8F411004-ADCB-509F-5666-0E79365D49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589"/>
          <a:stretch>
            <a:fillRect/>
          </a:stretch>
        </p:blipFill>
        <p:spPr>
          <a:xfrm>
            <a:off x="2145324" y="1012823"/>
            <a:ext cx="7506478" cy="573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379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>
          <a:extLst>
            <a:ext uri="{FF2B5EF4-FFF2-40B4-BE49-F238E27FC236}">
              <a16:creationId xmlns:a16="http://schemas.microsoft.com/office/drawing/2014/main" id="{D7FEF9D8-DF66-6AE9-257E-793036EB2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6" descr="Logos IAM | Instituto de Astronomía y Meteorología">
            <a:extLst>
              <a:ext uri="{FF2B5EF4-FFF2-40B4-BE49-F238E27FC236}">
                <a16:creationId xmlns:a16="http://schemas.microsoft.com/office/drawing/2014/main" id="{242A7E8B-8507-7CF7-7F53-F2010D65DDE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43449" y="123246"/>
            <a:ext cx="3107498" cy="71711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6">
            <a:extLst>
              <a:ext uri="{FF2B5EF4-FFF2-40B4-BE49-F238E27FC236}">
                <a16:creationId xmlns:a16="http://schemas.microsoft.com/office/drawing/2014/main" id="{6CBA07C0-9E02-D7F4-A8AD-37614F5E951D}"/>
              </a:ext>
            </a:extLst>
          </p:cNvPr>
          <p:cNvSpPr/>
          <p:nvPr/>
        </p:nvSpPr>
        <p:spPr>
          <a:xfrm>
            <a:off x="451413" y="861945"/>
            <a:ext cx="648182" cy="5617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59;p6">
            <a:extLst>
              <a:ext uri="{FF2B5EF4-FFF2-40B4-BE49-F238E27FC236}">
                <a16:creationId xmlns:a16="http://schemas.microsoft.com/office/drawing/2014/main" id="{7EAB1525-3B3E-BF7F-C1B1-DA47542B0EA0}"/>
              </a:ext>
            </a:extLst>
          </p:cNvPr>
          <p:cNvSpPr txBox="1"/>
          <p:nvPr/>
        </p:nvSpPr>
        <p:spPr>
          <a:xfrm>
            <a:off x="329553" y="215614"/>
            <a:ext cx="106983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dirty="0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Probables precipitaciones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dirty="0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4-8 de febrero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CD9047D-6C00-F504-3486-47CE898FBF2D}"/>
              </a:ext>
            </a:extLst>
          </p:cNvPr>
          <p:cNvSpPr/>
          <p:nvPr/>
        </p:nvSpPr>
        <p:spPr>
          <a:xfrm>
            <a:off x="4173415" y="977719"/>
            <a:ext cx="3470031" cy="311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16072B6-8A59-BFD5-C664-8479F78B60BC}"/>
              </a:ext>
            </a:extLst>
          </p:cNvPr>
          <p:cNvSpPr/>
          <p:nvPr/>
        </p:nvSpPr>
        <p:spPr>
          <a:xfrm>
            <a:off x="4340431" y="994636"/>
            <a:ext cx="3470031" cy="311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Grabación de pantalla 2026-02-03 a la(s) 8.41.26 a.m.">
            <a:hlinkClick r:id="" action="ppaction://media"/>
            <a:extLst>
              <a:ext uri="{FF2B5EF4-FFF2-40B4-BE49-F238E27FC236}">
                <a16:creationId xmlns:a16="http://schemas.microsoft.com/office/drawing/2014/main" id="{AF3FBAA3-E430-6CFA-46CB-105ED249A0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90408" y="1069198"/>
            <a:ext cx="7036044" cy="566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3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232</Words>
  <Application>Microsoft Office PowerPoint</Application>
  <PresentationFormat>Panorámica</PresentationFormat>
  <Paragraphs>113</Paragraphs>
  <Slides>10</Slides>
  <Notes>10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Mauricio Lopez Reyes</dc:creator>
  <cp:lastModifiedBy>Julio</cp:lastModifiedBy>
  <cp:revision>41</cp:revision>
  <dcterms:created xsi:type="dcterms:W3CDTF">2023-11-29T23:20:09Z</dcterms:created>
  <dcterms:modified xsi:type="dcterms:W3CDTF">2026-02-03T15:24:09Z</dcterms:modified>
</cp:coreProperties>
</file>